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97675" cy="9926638"/>
  <p:defaultTextStyle>
    <a:defPPr>
      <a:defRPr lang="de-DE"/>
    </a:defPPr>
    <a:lvl1pPr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894" y="15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15661-8ADE-448B-9862-83E4534015FD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17FE7-271B-49C7-8530-45E963C4BE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5034F-09CF-4E97-A192-59EA3A8925C8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04405-6A00-489D-848B-849D5CF538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52ED4-C76A-483C-A5BE-33CD36D14A05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1E8DB-674B-4F5B-B061-43806E18619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14A68-2BA9-466B-87C7-EA84DD79FC1C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5F374-E838-405D-9C9B-586CA82676D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4CDBE-512C-4544-8BEB-7016CE0BE1AE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F170A-0F13-4705-902D-6490237973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A983-4ADD-49EF-BED2-0BF0BFEA0AE1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AB39-10A8-43ED-90C9-ECD7F036D4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CF9F8-F1EA-4EB7-BB8A-272C0DDFC78D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3A4A5-0F80-4749-99D1-C0B7484524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ED172-B4BA-48E0-B654-3A60914CA771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1F82C-2FED-4AA9-83EF-CBA9948002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893D-203C-44EE-B93C-C09D0A4FBF74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7F2ED-74FF-41BE-BB6C-66D82D1B5C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6C96B-F6B0-4717-BB97-F4D26CFDAA12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38978-7CCE-41E2-B7C4-3CC6D14A98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98A13-C4F0-4549-8C1E-9965281E8EE2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12D7-A159-4322-BCA4-5883ADF5E90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29F6C8-7A80-4C2C-B2CF-2F53CD87AE94}" type="datetimeFigureOut">
              <a:rPr lang="de-DE"/>
              <a:pPr>
                <a:defRPr/>
              </a:pPr>
              <a:t>04.09.2013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338427-1A0E-4588-A2EC-CC793ED69E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//upload.wikimedia.org/wikipedia/commons/c/ce/Barmer-gek.svg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4.png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5948362" y="1704974"/>
            <a:ext cx="6905625" cy="5154613"/>
          </a:xfrm>
          <a:prstGeom prst="rect">
            <a:avLst/>
          </a:prstGeom>
          <a:noFill/>
        </p:spPr>
        <p:txBody>
          <a:bodyPr lIns="128016" tIns="64008" rIns="128016" bIns="64008">
            <a:spAutoFit/>
          </a:bodyPr>
          <a:lstStyle/>
          <a:p>
            <a:pPr algn="ctr"/>
            <a:r>
              <a:rPr lang="de-DE" sz="40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Herren Sitzvolleyball Länderspiel </a:t>
            </a:r>
            <a:r>
              <a:rPr lang="de-DE" sz="48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„Inklusion“</a:t>
            </a:r>
          </a:p>
          <a:p>
            <a:pPr algn="ctr"/>
            <a:endParaRPr lang="de-DE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endParaRPr lang="de-DE" sz="17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algn="ctr"/>
            <a:r>
              <a:rPr lang="de-DE" sz="50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Deutschland gg. U20 Nationalmannschaft</a:t>
            </a:r>
          </a:p>
        </p:txBody>
      </p:sp>
      <p:pic>
        <p:nvPicPr>
          <p:cNvPr id="13315" name="Grafik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5401" y="7980363"/>
            <a:ext cx="2727325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Volleyb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13" y="77788"/>
            <a:ext cx="6530975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 descr="Z:\Sport\Projekte\Sitzvolleyball Iran Juli 2012\deutschland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29588" y="3279775"/>
            <a:ext cx="2368550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6" descr="File:Barmer-gek.sv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553700" y="8391525"/>
            <a:ext cx="2255838" cy="12334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3322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53438" y="192088"/>
            <a:ext cx="41243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6" descr="http://www.svlasel-feuerscheid.de/bilder/lottoelf/spender/lotto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731670" y="8266113"/>
            <a:ext cx="2808288" cy="1358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3324" name="Grafik 9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816624" y="7980363"/>
            <a:ext cx="2808139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/>
        </p:nvSpPr>
        <p:spPr>
          <a:xfrm>
            <a:off x="0" y="2226469"/>
            <a:ext cx="5994400" cy="4802187"/>
          </a:xfrm>
          <a:prstGeom prst="rect">
            <a:avLst/>
          </a:prstGeom>
        </p:spPr>
        <p:txBody>
          <a:bodyPr lIns="128016" tIns="64008" rIns="128016" bIns="64008">
            <a:spAutoFit/>
          </a:bodyPr>
          <a:lstStyle/>
          <a:p>
            <a:pPr algn="ctr"/>
            <a:r>
              <a:rPr lang="de-DE" sz="39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Wann? </a:t>
            </a:r>
          </a:p>
          <a:p>
            <a:pPr algn="ctr"/>
            <a:r>
              <a:rPr lang="de-DE" sz="39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Freitag </a:t>
            </a:r>
          </a:p>
          <a:p>
            <a:pPr algn="ctr"/>
            <a:r>
              <a:rPr lang="de-DE" sz="3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13. September 2013, 19 Uhr</a:t>
            </a:r>
          </a:p>
          <a:p>
            <a:pPr algn="ctr"/>
            <a:r>
              <a:rPr lang="de-DE" sz="39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Wo? </a:t>
            </a:r>
          </a:p>
          <a:p>
            <a:pPr algn="ctr"/>
            <a:r>
              <a:rPr lang="de-DE" sz="3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Sporthalle der Regionalen Schule Vallendar</a:t>
            </a:r>
            <a:r>
              <a:rPr lang="de-DE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,</a:t>
            </a:r>
          </a:p>
          <a:p>
            <a:pPr algn="ctr"/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Sebastian-Kneipp-Straße 1a</a:t>
            </a:r>
          </a:p>
        </p:txBody>
      </p:sp>
      <p:pic>
        <p:nvPicPr>
          <p:cNvPr id="1026" name="Picture 2" descr="Z:\BSV\Allgemeines\Logos\LOGO BSV\Logo BSV_150 mm_300 dpi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400" y="7980363"/>
            <a:ext cx="1872207" cy="1611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A3 Papier (297x420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BSV</dc:creator>
  <cp:lastModifiedBy>BSV</cp:lastModifiedBy>
  <cp:revision>37</cp:revision>
  <cp:lastPrinted>2012-06-18T11:36:20Z</cp:lastPrinted>
  <dcterms:created xsi:type="dcterms:W3CDTF">2012-06-14T11:27:04Z</dcterms:created>
  <dcterms:modified xsi:type="dcterms:W3CDTF">2013-09-04T11:19:13Z</dcterms:modified>
</cp:coreProperties>
</file>